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4" r:id="rId2"/>
    <p:sldId id="286" r:id="rId3"/>
    <p:sldId id="287" r:id="rId4"/>
    <p:sldId id="289" r:id="rId5"/>
    <p:sldId id="291" r:id="rId6"/>
    <p:sldId id="292" r:id="rId7"/>
    <p:sldId id="293" r:id="rId8"/>
    <p:sldId id="295" r:id="rId9"/>
    <p:sldId id="296" r:id="rId10"/>
    <p:sldId id="297" r:id="rId11"/>
    <p:sldId id="299" r:id="rId12"/>
    <p:sldId id="300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33"/>
    <a:srgbClr val="05495E"/>
    <a:srgbClr val="00AEEF"/>
    <a:srgbClr val="41A7BF"/>
    <a:srgbClr val="0E6794"/>
    <a:srgbClr val="1287C3"/>
    <a:srgbClr val="317F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3" autoAdjust="0"/>
    <p:restoredTop sz="94994" autoAdjust="0"/>
  </p:normalViewPr>
  <p:slideViewPr>
    <p:cSldViewPr>
      <p:cViewPr varScale="1">
        <p:scale>
          <a:sx n="106" d="100"/>
          <a:sy n="106" d="100"/>
        </p:scale>
        <p:origin x="136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403559-DE3C-4957-B8BF-39AC9C02E313}" type="datetimeFigureOut">
              <a:rPr lang="uk-UA" smtClean="0"/>
              <a:t>07.06.2024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54E254-D8D5-4FA6-B6CB-EA1013C8596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34219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341302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134442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134442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134442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57225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480806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515355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423921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056929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516387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134442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134442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289E6-F6AA-490C-B741-075263574D2E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91880" y="5733256"/>
            <a:ext cx="2376264" cy="432048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endParaRPr lang="ru-RU" sz="28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763688" y="2060848"/>
            <a:ext cx="5832648" cy="223224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ВІДНОВЛЕННЯ РАДІСНОГО СПАСІННЯ</a:t>
            </a:r>
            <a:endParaRPr lang="ru-RU" sz="3600" spc="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650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59832" y="5733256"/>
            <a:ext cx="3168352" cy="432048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1:</a:t>
            </a:r>
            <a:r>
              <a:rPr lang="uk-UA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</a:t>
            </a:r>
            <a:endParaRPr lang="ru-RU" sz="28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23528" y="1124744"/>
            <a:ext cx="8496944" cy="288032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Верни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мені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радість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спасіння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Твого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і з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лагідним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духом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підтримай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мене,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щоб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я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хотів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коритися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Тобі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endParaRPr lang="en-US" sz="4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7425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59832" y="5733256"/>
            <a:ext cx="3168352" cy="432048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1:</a:t>
            </a:r>
            <a:r>
              <a:rPr lang="uk-UA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9</a:t>
            </a:r>
            <a:endParaRPr lang="ru-RU" sz="28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23528" y="1124744"/>
            <a:ext cx="8496944" cy="288032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Жертва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Богові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—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зламаний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дух;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серцем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зламаним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та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упокореним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Ти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не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погордуєш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Боже! </a:t>
            </a:r>
            <a:endParaRPr lang="en-US" sz="4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8405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59832" y="5733256"/>
            <a:ext cx="3168352" cy="432048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1:21</a:t>
            </a:r>
            <a:endParaRPr lang="ru-RU" sz="28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13566" y="908720"/>
            <a:ext cx="8496944" cy="374441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Тоді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Ти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полюбиш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Собі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жертви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правди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й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наші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жертви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часу,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палкі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наші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молитви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та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приношення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тоді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покладуть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на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Твій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вівтар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хвалу й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прославлення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! </a:t>
            </a:r>
            <a:endParaRPr lang="en-US" sz="4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2200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03848" y="5733256"/>
            <a:ext cx="2808312" cy="432048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1:</a:t>
            </a:r>
            <a:r>
              <a:rPr lang="uk-UA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endParaRPr lang="ru-RU" sz="28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23528" y="1124744"/>
            <a:ext cx="8496944" cy="316835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Помилуй мене, Боже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небесний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Отче, з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великої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милости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Твоєї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і з великого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милосердя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Свого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загладь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беззаконня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мої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! </a:t>
            </a:r>
            <a:endParaRPr lang="en-US" sz="4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1153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03848" y="5733256"/>
            <a:ext cx="2808312" cy="432048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1:</a:t>
            </a:r>
            <a:r>
              <a:rPr lang="uk-UA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</a:t>
            </a:r>
            <a:endParaRPr lang="ru-RU" sz="28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23528" y="1124744"/>
            <a:ext cx="8496944" cy="288032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Обмий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мене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зовсім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з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мого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беззаконня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й очисти мене</a:t>
            </a:r>
            <a:br>
              <a:rPr lang="en-US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від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мого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гріха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endParaRPr lang="en-US" sz="4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6394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03848" y="5733256"/>
            <a:ext cx="2808312" cy="432048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1:</a:t>
            </a:r>
            <a:r>
              <a:rPr lang="uk-UA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</a:t>
            </a:r>
            <a:endParaRPr lang="ru-RU" sz="28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23528" y="1124744"/>
            <a:ext cx="8496944" cy="338437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Тобі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одному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Тобі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я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згрішив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br>
              <a:rPr lang="en-US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і перед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очима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Твоїми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лукаве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вчинив, тому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справедливий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Ти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будеш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у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мові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Своїй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бездоганний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у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суді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Своїм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endParaRPr lang="en-US" sz="4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2990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03848" y="5733256"/>
            <a:ext cx="2808312" cy="432048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1:</a:t>
            </a:r>
            <a:r>
              <a:rPr lang="uk-UA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8</a:t>
            </a:r>
            <a:endParaRPr lang="ru-RU" sz="28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23528" y="1124744"/>
            <a:ext cx="8496944" cy="316835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Ото, полюбив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єси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правду</a:t>
            </a:r>
            <a:br>
              <a:rPr lang="en-US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глибинах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і в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таємних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речах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виявляєш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божественну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премудрість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мені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endParaRPr lang="en-US" sz="4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1659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03848" y="5733256"/>
            <a:ext cx="2808312" cy="432048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1:</a:t>
            </a:r>
            <a:r>
              <a:rPr lang="uk-UA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9</a:t>
            </a:r>
            <a:endParaRPr lang="ru-RU" sz="28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23528" y="1124744"/>
            <a:ext cx="8496944" cy="280831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Очисти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ісопом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мене, і буду</a:t>
            </a:r>
            <a:br>
              <a:rPr lang="en-US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я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чистий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обмий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Ти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мене</a:t>
            </a:r>
            <a:br>
              <a:rPr lang="en-US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і я стану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біліший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від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снігу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endParaRPr lang="en-US" sz="4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6307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59832" y="5733256"/>
            <a:ext cx="3168352" cy="432048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1:</a:t>
            </a:r>
            <a:r>
              <a:rPr lang="uk-UA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10</a:t>
            </a:r>
            <a:endParaRPr lang="ru-RU" sz="28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23528" y="1124744"/>
            <a:ext cx="8496944" cy="309634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Дай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почути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мені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втіху</a:t>
            </a:r>
            <a:br>
              <a:rPr lang="en-US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й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радість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і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радітимуть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кості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br>
              <a:rPr lang="en-US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що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Ти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покрушив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endParaRPr lang="en-US" sz="4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0294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59832" y="5733256"/>
            <a:ext cx="3168352" cy="432048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1:</a:t>
            </a:r>
            <a:r>
              <a:rPr lang="uk-UA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12</a:t>
            </a:r>
            <a:endParaRPr lang="ru-RU" sz="28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23528" y="1124744"/>
            <a:ext cx="8496944" cy="288032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8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0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Серце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чисте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створи </a:t>
            </a:r>
            <a:r>
              <a:rPr lang="ru-RU" sz="40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мені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Боже, і </a:t>
            </a:r>
            <a:r>
              <a:rPr lang="ru-RU" sz="40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тривалого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духа</a:t>
            </a:r>
            <a:br>
              <a:rPr lang="en-US" sz="400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00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 </a:t>
            </a:r>
            <a:r>
              <a:rPr lang="ru-RU" sz="40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моєму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нутрі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віднови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endParaRPr lang="en-US" sz="400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8348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59832" y="5733256"/>
            <a:ext cx="3168352" cy="432048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1:</a:t>
            </a:r>
            <a:r>
              <a:rPr lang="uk-UA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endParaRPr lang="ru-RU" sz="28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23528" y="1124744"/>
            <a:ext cx="8496944" cy="288032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Не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відкинь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мене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від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Свого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лиця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й не бери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Свого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Духа Святого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від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мене. </a:t>
            </a:r>
            <a:endParaRPr lang="en-US" sz="4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4775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994</TotalTime>
  <Words>288</Words>
  <Application>Microsoft Office PowerPoint</Application>
  <PresentationFormat>Екран (4:3)</PresentationFormat>
  <Paragraphs>69</Paragraphs>
  <Slides>12</Slides>
  <Notes>12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12</vt:i4>
      </vt:variant>
    </vt:vector>
  </HeadingPairs>
  <TitlesOfParts>
    <vt:vector size="16" baseType="lpstr">
      <vt:lpstr>Arial</vt:lpstr>
      <vt:lpstr>Calibri</vt:lpstr>
      <vt:lpstr>Verdana</vt:lpstr>
      <vt:lpstr>Тема Office</vt:lpstr>
      <vt:lpstr>ПСАЛОМ 51</vt:lpstr>
      <vt:lpstr>ПСАЛОМ 51:3</vt:lpstr>
      <vt:lpstr>ПСАЛОМ 51:4</vt:lpstr>
      <vt:lpstr>ПСАЛОМ 51:6</vt:lpstr>
      <vt:lpstr>ПСАЛОМ 51:8</vt:lpstr>
      <vt:lpstr>ПСАЛОМ 51:9</vt:lpstr>
      <vt:lpstr>ПСАЛОМ 51:10</vt:lpstr>
      <vt:lpstr>ПСАЛОМ 51:12</vt:lpstr>
      <vt:lpstr>ПСАЛОМ 51:13</vt:lpstr>
      <vt:lpstr>ПСАЛОМ 51:14</vt:lpstr>
      <vt:lpstr>ПСАЛОМ 51:19</vt:lpstr>
      <vt:lpstr>ПСАЛОМ 51:21</vt:lpstr>
    </vt:vector>
  </TitlesOfParts>
  <Company>Light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Dkey</dc:creator>
  <cp:lastModifiedBy>Dubenchuk Ivanka</cp:lastModifiedBy>
  <cp:revision>175</cp:revision>
  <dcterms:created xsi:type="dcterms:W3CDTF">2011-03-25T18:27:23Z</dcterms:created>
  <dcterms:modified xsi:type="dcterms:W3CDTF">2024-06-07T19:22:23Z</dcterms:modified>
</cp:coreProperties>
</file>